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Martel Sans"/>
      <p:regular r:id="rId20"/>
    </p:embeddedFont>
    <p:embeddedFont>
      <p:font typeface="Martel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Forschungsbericht: Mehrsprachiger Konversationstravel-Assistent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Konzeption, Implementierung und Verbesserung eines intelligenten Reiseassistenten.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Projektübersicht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7452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4" name="Shape 2"/>
          <p:cNvSpPr/>
          <p:nvPr/>
        </p:nvSpPr>
        <p:spPr>
          <a:xfrm>
            <a:off x="365754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734985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Freiform-Anfragen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Verständnis von Wetter, Flügen, Hotels.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87452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9" name="Shape 6"/>
          <p:cNvSpPr/>
          <p:nvPr/>
        </p:nvSpPr>
        <p:spPr>
          <a:xfrm>
            <a:off x="1029229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734985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Slot-Extraktion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Intention und relevante Daten erfassen.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4" name="Shape 10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Mehrsprachig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Unterstützt Englisch und Deutsch.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API-Integration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20696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Verbindung zu Wetter, Flug, Hotel.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20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Datensammlung &amp; Annotation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86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Ursprüngliche Daten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67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Englische und deutsche Reiseanfragen.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Basierend auf GermEval und synthetischen Daten.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886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Deutsche Erweiterung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4677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Manuelle Erstellung und Annotation.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Flug- &amp; Hotelbuchung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8397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Wetteranfragen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4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Modelltraining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3172"/>
            <a:ext cx="3664744" cy="2184083"/>
          </a:xfrm>
          <a:prstGeom prst="roundRect">
            <a:avLst>
              <a:gd name="adj" fmla="val 43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Slot-NER-Modell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4802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Transformer-basiert (z.B. BERT).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109918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Regelmäßiges Retraining.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523172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Intent-Klassifikation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24802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Trennung von Wetter, Flug, Hotel.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493406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Genauigkeit und F1-Score.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1579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Manuelle und automatisierte Tests.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80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Chatbot-Logik &amp; Normalisierung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Spracherkennung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Übersetzung bei Bedarf.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950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Intent &amp; Slot-Extraktion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Modell-basierte Erkennung.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Slot-Normalisierung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Datum, Fallback-Regex, Monatsnamen.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API-Integration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Wetter, Flug, Hotel (IATA-Codes).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Debugging &amp; Tests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3678"/>
            <a:ext cx="307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Umfassendes Debugging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9482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Ausgaben für Slot-Extraktion und Normalisierung.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Testsuite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9482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Über 20 Szenarien (Englisch &amp; Deutsch).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End-to-End-Validierung.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Iterative Verbesserung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06441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Fehleranalyse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850487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Identifizierung von Fehlern (fehlende Slots, Mehrdeutigkeiten).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566160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4845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Daten &amp; Logik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510207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Erweiterung der Trainingsdaten.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24845" y="5009198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Verbesserung der Normalisierungslogik.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02272" y="3225998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9086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Robustheit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29086" y="4170045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Dank Normalisierung und Fallback.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29086" y="4669036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Mehrsprachigkeit durch Annotation.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0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Der Bot in Aktion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2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Der finale Chatbot versteht und antwortet auf Reiseanfragen in Englisch und Deutsch.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301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Extrahiert strukturierte Infos für APIs.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Verarbeitet diverse Datumsformate und Slot-Mehrdeutigkeiten.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Bietet Echtzeit-Reiseberatung inkl. TripAdvisor-Empfehlungen.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Fazit &amp; Ausblick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Erfolgsfaktoren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Iterative Datenerweiterung.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Sorgfältige Slot-Normalisierung.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Reale API-Integration.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Umfassende Tests.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Zukünftige Arbeiten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Weitere Sprachen.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Verbesserte NER-bewusste Übersetzung.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Erweitertes Dialogmanagement.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2025-07-09T12:14:14Z</dcterms:created>
  <dcterms:modified xsi:type="dcterms:W3CDTF">2025-07-09T12:14:14Z</dcterms:modified>
</cp:coreProperties>
</file>